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8" autoAdjust="0"/>
    <p:restoredTop sz="94660"/>
  </p:normalViewPr>
  <p:slideViewPr>
    <p:cSldViewPr snapToGrid="0">
      <p:cViewPr>
        <p:scale>
          <a:sx n="75" d="100"/>
          <a:sy n="75" d="100"/>
        </p:scale>
        <p:origin x="835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F672CB-14A2-45D4-8B6B-D0EA0C35275B}" type="datetimeFigureOut">
              <a:rPr lang="bg-BG" smtClean="0"/>
              <a:t>21.3.2025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5FF33B-0A6F-4B73-A808-A0DCB9EF4B07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08797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5FF33B-0A6F-4B73-A808-A0DCB9EF4B07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59998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5FF33B-0A6F-4B73-A808-A0DCB9EF4B07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220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70BD8B-1E9D-FB82-199D-7A2ED941E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>
            <a:extLst>
              <a:ext uri="{FF2B5EF4-FFF2-40B4-BE49-F238E27FC236}">
                <a16:creationId xmlns:a16="http://schemas.microsoft.com/office/drawing/2014/main" id="{44BBE4ED-2D49-E713-262C-8BEE799374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>
            <a:extLst>
              <a:ext uri="{FF2B5EF4-FFF2-40B4-BE49-F238E27FC236}">
                <a16:creationId xmlns:a16="http://schemas.microsoft.com/office/drawing/2014/main" id="{681E2E48-A485-51F0-3468-FB0A721B79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9CA16F78-5712-7CD9-EA7D-9892AC93AA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5FF33B-0A6F-4B73-A808-A0DCB9EF4B07}" type="slidenum">
              <a:rPr lang="bg-BG" smtClean="0"/>
              <a:t>11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2777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 с карти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Картина 7" descr="Картина, която съдържа Графика, графичен дизайн, Шрифт, дизайн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4F36CB72-E0EF-8372-7AB4-466AC1FD5F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9777" y="4709"/>
            <a:ext cx="4831823" cy="4550358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Google Shape;95;p1">
            <a:extLst>
              <a:ext uri="{FF2B5EF4-FFF2-40B4-BE49-F238E27FC236}">
                <a16:creationId xmlns:a16="http://schemas.microsoft.com/office/drawing/2014/main" id="{9BF0ACEE-AE7E-B614-2B56-96C6028193BB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9"/>
          <a:stretch/>
        </p:blipFill>
        <p:spPr>
          <a:xfrm>
            <a:off x="41493" y="173043"/>
            <a:ext cx="12188389" cy="6857990"/>
          </a:xfrm>
          <a:prstGeom prst="rect">
            <a:avLst/>
          </a:prstGeom>
          <a:noFill/>
        </p:spPr>
      </p:pic>
      <p:pic>
        <p:nvPicPr>
          <p:cNvPr id="13" name="Картина 12" descr="Картина, която съдържа Графика, графичен дизайн, Шрифт, дизайн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0BFB1014-C057-A24C-B3CD-97C6FD952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7388" y="-101479"/>
            <a:ext cx="5057336" cy="476273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bg-BG"/>
              </a:p>
            </p:txBody>
          </p:sp>
        </p:grpSp>
      </p:grp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D5A484E-309E-A3FB-F427-466B334DA4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/>
              <a:t>Guardian Angel</a:t>
            </a:r>
            <a:endParaRPr lang="bg-BG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7CCF3749-BDB4-1680-50D2-38AD0C3AD6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5 </a:t>
            </a:r>
            <a:r>
              <a:rPr lang="bg-BG"/>
              <a:t>часа сън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64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F0BF68A-429D-63A0-9710-2E0B5E8F3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Какво научихме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5298862-E6E0-AA77-E2A7-509D652AB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73735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5E30A6-D150-2EDA-8AAA-47EF4FA57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лавие 1">
            <a:extLst>
              <a:ext uri="{FF2B5EF4-FFF2-40B4-BE49-F238E27FC236}">
                <a16:creationId xmlns:a16="http://schemas.microsoft.com/office/drawing/2014/main" id="{B13F1E34-C141-10AE-3137-00557AF57B13}"/>
              </a:ext>
            </a:extLst>
          </p:cNvPr>
          <p:cNvSpPr txBox="1">
            <a:spLocks/>
          </p:cNvSpPr>
          <p:nvPr/>
        </p:nvSpPr>
        <p:spPr>
          <a:xfrm>
            <a:off x="3108960" y="1122363"/>
            <a:ext cx="7559039" cy="30273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bg-BG" sz="5400" noProof="0" dirty="0"/>
              <a:t>Благодарим за вниманието</a:t>
            </a:r>
          </a:p>
        </p:txBody>
      </p:sp>
      <p:pic>
        <p:nvPicPr>
          <p:cNvPr id="3" name="Картина 2" descr="Картина, която съдържа Графика, графичен дизайн, Шрифт, дизайн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97EF93C0-E5CD-9E8F-A9D4-61C05F64D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126" y="3991878"/>
            <a:ext cx="4905375" cy="461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01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4AA0A1D-D25D-0C1D-97F9-D1694BDFD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Проблемът и настоящите решения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11074ED-2CAB-ED53-5ED9-106193175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noProof="0" dirty="0"/>
              <a:t>Докладът</a:t>
            </a:r>
            <a:r>
              <a:rPr lang="ru-RU" dirty="0"/>
              <a:t> </a:t>
            </a:r>
            <a:r>
              <a:rPr lang="bg-BG" noProof="0" dirty="0"/>
              <a:t>за психичното състояние на света за 2021 г. показва влошаване на психичното здраве в световен мащаб</a:t>
            </a:r>
            <a:r>
              <a:rPr lang="en-US" noProof="0" dirty="0"/>
              <a:t> </a:t>
            </a:r>
            <a:r>
              <a:rPr lang="bg-BG" noProof="0" dirty="0"/>
              <a:t>и нещата в днешно време не изглеждат по-добре</a:t>
            </a:r>
            <a:r>
              <a:rPr lang="en-US" noProof="0" dirty="0"/>
              <a:t>.</a:t>
            </a:r>
          </a:p>
          <a:p>
            <a:r>
              <a:rPr lang="bg-BG" dirty="0"/>
              <a:t>В България цялата темата за ходенето на терапевт или психолог е табу.</a:t>
            </a:r>
          </a:p>
          <a:p>
            <a:endParaRPr lang="en-US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51457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0D94FB4-77CC-D7D2-772E-60434E9A5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Цел на проекта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E913654B-0FD2-432B-416B-664E81C36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Да създадем място, където без притеснения можеш да питаш въпроси във връзка с психическото здраве</a:t>
            </a:r>
          </a:p>
          <a:p>
            <a:r>
              <a:rPr lang="bg-BG" dirty="0"/>
              <a:t>Да улесним намирането на подходящ терапевт</a:t>
            </a:r>
          </a:p>
          <a:p>
            <a:r>
              <a:rPr lang="bg-BG" dirty="0"/>
              <a:t>Да помогнем на терапевтите да си намират клиенти</a:t>
            </a:r>
          </a:p>
        </p:txBody>
      </p:sp>
    </p:spTree>
    <p:extLst>
      <p:ext uri="{BB962C8B-B14F-4D97-AF65-F5344CB8AC3E}">
        <p14:creationId xmlns:p14="http://schemas.microsoft.com/office/powerpoint/2010/main" val="578612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CD2379F-FF07-967E-1E5E-9E7861298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Нашето решение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7B9EE99D-43E3-056D-27A4-C6BAB8C9D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noProof="0" dirty="0"/>
              <a:t>Сайт, където анонимно потребителите могат да задават въпроси свързани с психичното им здраве, да търсят съвет или да споделят за проблемите си. Тези постове могат да бъдат видени от регистрирани терапевти, психолози и др., които биха могли да им напишат отговор. Ако дадения отговор е задоволителен, то анонимния потребител може да види профила с информация на терапевта, да се свърже с него и да си запише реален час.</a:t>
            </a:r>
          </a:p>
        </p:txBody>
      </p:sp>
      <p:pic>
        <p:nvPicPr>
          <p:cNvPr id="5" name="Картина 4" descr="Картина, която съдържа Графика, графичен дизайн, Шрифт, дизайн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4D0A37C5-908D-3BAE-A1A4-D4D51BCE1A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2731" b="30249"/>
          <a:stretch/>
        </p:blipFill>
        <p:spPr>
          <a:xfrm>
            <a:off x="5259452" y="-1313170"/>
            <a:ext cx="5659862" cy="386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51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5781642-36DD-B11F-6635-0CF5869C7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Как работи проектът</a:t>
            </a:r>
          </a:p>
        </p:txBody>
      </p:sp>
    </p:spTree>
    <p:extLst>
      <p:ext uri="{BB962C8B-B14F-4D97-AF65-F5344CB8AC3E}">
        <p14:creationId xmlns:p14="http://schemas.microsoft.com/office/powerpoint/2010/main" val="2020411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8A01BF4-3EEA-1D8B-8E4D-1E2C39FE2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Демо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357F13EF-72D4-AA35-22F2-F892B4359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27734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F4525BE-64F8-D49A-B913-5290852C6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Използвани технологии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AF3D74D-D8AC-EDF9-776C-ED73A26D7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310334"/>
            <a:ext cx="9905999" cy="354171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Backend:</a:t>
            </a:r>
          </a:p>
          <a:p>
            <a:r>
              <a:rPr lang="en-US" dirty="0"/>
              <a:t>Spring boot</a:t>
            </a:r>
          </a:p>
          <a:p>
            <a:r>
              <a:rPr lang="en-US" dirty="0"/>
              <a:t>Java</a:t>
            </a:r>
          </a:p>
          <a:p>
            <a:r>
              <a:rPr lang="en-US" dirty="0"/>
              <a:t>MySQL</a:t>
            </a:r>
          </a:p>
          <a:p>
            <a:pPr marL="0" indent="0">
              <a:buNone/>
            </a:pPr>
            <a:r>
              <a:rPr lang="en-US" dirty="0"/>
              <a:t>Frontend:</a:t>
            </a:r>
          </a:p>
          <a:p>
            <a:r>
              <a:rPr lang="en-US" dirty="0"/>
              <a:t>HTML</a:t>
            </a:r>
          </a:p>
          <a:p>
            <a:r>
              <a:rPr lang="en-US" dirty="0"/>
              <a:t>CSS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8" name="Picture 4" descr="Exploring Spring Boot :Beginners Level - NashTech Insights">
            <a:extLst>
              <a:ext uri="{FF2B5EF4-FFF2-40B4-BE49-F238E27FC236}">
                <a16:creationId xmlns:a16="http://schemas.microsoft.com/office/drawing/2014/main" id="{3D7D886D-A3F5-2783-BA61-940F290DF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300" y="1798820"/>
            <a:ext cx="2889031" cy="151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Java Icon | Perfect for Software &amp; Development Projects">
            <a:extLst>
              <a:ext uri="{FF2B5EF4-FFF2-40B4-BE49-F238E27FC236}">
                <a16:creationId xmlns:a16="http://schemas.microsoft.com/office/drawing/2014/main" id="{7CC94519-4FAB-B42F-73CC-F46E42126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3109" y="397042"/>
            <a:ext cx="2160149" cy="2160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Картина 4" descr="Картина, която съдържа Графика, Шрифт, графичен дизайн, лого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05E6933B-8DED-CD58-C462-B707B83B0E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6143" y="2038612"/>
            <a:ext cx="3048000" cy="3048000"/>
          </a:xfrm>
          <a:prstGeom prst="rect">
            <a:avLst/>
          </a:prstGeom>
        </p:spPr>
      </p:pic>
      <p:pic>
        <p:nvPicPr>
          <p:cNvPr id="1038" name="Picture 14" descr="HTML - Wikipedia">
            <a:extLst>
              <a:ext uri="{FF2B5EF4-FFF2-40B4-BE49-F238E27FC236}">
                <a16:creationId xmlns:a16="http://schemas.microsoft.com/office/drawing/2014/main" id="{4F8E6E2F-E298-6CAF-969E-5ED9012C91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956" y="4589410"/>
            <a:ext cx="1818317" cy="1818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CSS Tutorial | Learn Cascading Style Sheets for Beginners - Tpoint Tech">
            <a:extLst>
              <a:ext uri="{FF2B5EF4-FFF2-40B4-BE49-F238E27FC236}">
                <a16:creationId xmlns:a16="http://schemas.microsoft.com/office/drawing/2014/main" id="{156E26A8-E03C-4576-51C2-8995DC74C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0289" y="4363930"/>
            <a:ext cx="2269277" cy="2269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Introduction to JavaScript - JBSTechInfo | A Technology Driven Group">
            <a:extLst>
              <a:ext uri="{FF2B5EF4-FFF2-40B4-BE49-F238E27FC236}">
                <a16:creationId xmlns:a16="http://schemas.microsoft.com/office/drawing/2014/main" id="{AC1F36BF-AAA7-F6BC-3088-880EE7A36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063" y="4503479"/>
            <a:ext cx="3479963" cy="195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851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авоъгълник 25">
            <a:extLst>
              <a:ext uri="{FF2B5EF4-FFF2-40B4-BE49-F238E27FC236}">
                <a16:creationId xmlns:a16="http://schemas.microsoft.com/office/drawing/2014/main" id="{8F33D862-A526-0D52-1F5A-4A40F5BC6693}"/>
              </a:ext>
            </a:extLst>
          </p:cNvPr>
          <p:cNvSpPr/>
          <p:nvPr/>
        </p:nvSpPr>
        <p:spPr>
          <a:xfrm>
            <a:off x="1485726" y="3147898"/>
            <a:ext cx="9232491" cy="1735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BAD9245-8AAA-62A1-8039-950249648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Процес на работа</a:t>
            </a:r>
          </a:p>
        </p:txBody>
      </p:sp>
      <p:sp>
        <p:nvSpPr>
          <p:cNvPr id="4" name="Google Shape;193;p11">
            <a:extLst>
              <a:ext uri="{FF2B5EF4-FFF2-40B4-BE49-F238E27FC236}">
                <a16:creationId xmlns:a16="http://schemas.microsoft.com/office/drawing/2014/main" id="{9FDDC4CE-3975-DD7C-14A8-B500E69A9302}"/>
              </a:ext>
            </a:extLst>
          </p:cNvPr>
          <p:cNvSpPr/>
          <p:nvPr/>
        </p:nvSpPr>
        <p:spPr>
          <a:xfrm>
            <a:off x="3477740" y="2097088"/>
            <a:ext cx="1939836" cy="1928110"/>
          </a:xfrm>
          <a:custGeom>
            <a:avLst/>
            <a:gdLst/>
            <a:ahLst/>
            <a:cxnLst/>
            <a:rect l="l" t="t" r="r" b="b"/>
            <a:pathLst>
              <a:path w="2562411" h="2562411" extrusionOk="0">
                <a:moveTo>
                  <a:pt x="0" y="0"/>
                </a:moveTo>
                <a:lnTo>
                  <a:pt x="2562411" y="0"/>
                </a:lnTo>
                <a:lnTo>
                  <a:pt x="2562411" y="2562411"/>
                </a:lnTo>
                <a:lnTo>
                  <a:pt x="0" y="25624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bg-BG"/>
          </a:p>
        </p:txBody>
      </p:sp>
      <p:sp>
        <p:nvSpPr>
          <p:cNvPr id="5" name="Google Shape;194;p11">
            <a:extLst>
              <a:ext uri="{FF2B5EF4-FFF2-40B4-BE49-F238E27FC236}">
                <a16:creationId xmlns:a16="http://schemas.microsoft.com/office/drawing/2014/main" id="{33B16652-D1C0-A9D3-45AE-E1278F6E005E}"/>
              </a:ext>
            </a:extLst>
          </p:cNvPr>
          <p:cNvSpPr/>
          <p:nvPr/>
        </p:nvSpPr>
        <p:spPr>
          <a:xfrm>
            <a:off x="896586" y="2074032"/>
            <a:ext cx="1939837" cy="1974222"/>
          </a:xfrm>
          <a:custGeom>
            <a:avLst/>
            <a:gdLst/>
            <a:ahLst/>
            <a:cxnLst/>
            <a:rect l="l" t="t" r="r" b="b"/>
            <a:pathLst>
              <a:path w="2684975" h="2684975" extrusionOk="0">
                <a:moveTo>
                  <a:pt x="0" y="0"/>
                </a:moveTo>
                <a:lnTo>
                  <a:pt x="2684976" y="0"/>
                </a:lnTo>
                <a:lnTo>
                  <a:pt x="2684976" y="2684975"/>
                </a:lnTo>
                <a:lnTo>
                  <a:pt x="0" y="26849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bg-BG"/>
          </a:p>
        </p:txBody>
      </p:sp>
      <p:sp>
        <p:nvSpPr>
          <p:cNvPr id="6" name="Google Shape;195;p11">
            <a:extLst>
              <a:ext uri="{FF2B5EF4-FFF2-40B4-BE49-F238E27FC236}">
                <a16:creationId xmlns:a16="http://schemas.microsoft.com/office/drawing/2014/main" id="{62FA6B3E-2D47-4FB2-F290-82749AFB524B}"/>
              </a:ext>
            </a:extLst>
          </p:cNvPr>
          <p:cNvSpPr/>
          <p:nvPr/>
        </p:nvSpPr>
        <p:spPr>
          <a:xfrm>
            <a:off x="6435623" y="2161841"/>
            <a:ext cx="1823473" cy="1783676"/>
          </a:xfrm>
          <a:custGeom>
            <a:avLst/>
            <a:gdLst/>
            <a:ahLst/>
            <a:cxnLst/>
            <a:rect l="l" t="t" r="r" b="b"/>
            <a:pathLst>
              <a:path w="2662402" h="2662402" extrusionOk="0">
                <a:moveTo>
                  <a:pt x="0" y="0"/>
                </a:moveTo>
                <a:lnTo>
                  <a:pt x="2662402" y="0"/>
                </a:lnTo>
                <a:lnTo>
                  <a:pt x="2662402" y="2662402"/>
                </a:lnTo>
                <a:lnTo>
                  <a:pt x="0" y="26624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bg-BG"/>
          </a:p>
        </p:txBody>
      </p:sp>
      <p:sp>
        <p:nvSpPr>
          <p:cNvPr id="7" name="Google Shape;199;p11">
            <a:extLst>
              <a:ext uri="{FF2B5EF4-FFF2-40B4-BE49-F238E27FC236}">
                <a16:creationId xmlns:a16="http://schemas.microsoft.com/office/drawing/2014/main" id="{0D853506-4A64-B794-FF43-9D40A993B7F4}"/>
              </a:ext>
            </a:extLst>
          </p:cNvPr>
          <p:cNvSpPr/>
          <p:nvPr/>
        </p:nvSpPr>
        <p:spPr>
          <a:xfrm>
            <a:off x="9277143" y="1756083"/>
            <a:ext cx="2499665" cy="2327841"/>
          </a:xfrm>
          <a:custGeom>
            <a:avLst/>
            <a:gdLst/>
            <a:ahLst/>
            <a:cxnLst/>
            <a:rect l="l" t="t" r="r" b="b"/>
            <a:pathLst>
              <a:path w="2936366" h="2936366" extrusionOk="0">
                <a:moveTo>
                  <a:pt x="0" y="0"/>
                </a:moveTo>
                <a:lnTo>
                  <a:pt x="2936366" y="0"/>
                </a:lnTo>
                <a:lnTo>
                  <a:pt x="2936366" y="2936366"/>
                </a:lnTo>
                <a:lnTo>
                  <a:pt x="0" y="29363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bg-BG"/>
          </a:p>
        </p:txBody>
      </p:sp>
      <p:sp>
        <p:nvSpPr>
          <p:cNvPr id="16" name="Текстово поле 15">
            <a:extLst>
              <a:ext uri="{FF2B5EF4-FFF2-40B4-BE49-F238E27FC236}">
                <a16:creationId xmlns:a16="http://schemas.microsoft.com/office/drawing/2014/main" id="{CBB8B38A-9305-EC2A-B60D-0DBD83DCC672}"/>
              </a:ext>
            </a:extLst>
          </p:cNvPr>
          <p:cNvSpPr txBox="1"/>
          <p:nvPr/>
        </p:nvSpPr>
        <p:spPr>
          <a:xfrm>
            <a:off x="1485726" y="4083924"/>
            <a:ext cx="838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Ден </a:t>
            </a:r>
            <a:r>
              <a:rPr lang="en-US" dirty="0"/>
              <a:t>-1</a:t>
            </a:r>
            <a:endParaRPr lang="bg-BG" dirty="0"/>
          </a:p>
        </p:txBody>
      </p:sp>
      <p:sp>
        <p:nvSpPr>
          <p:cNvPr id="21" name="Текстово поле 20">
            <a:extLst>
              <a:ext uri="{FF2B5EF4-FFF2-40B4-BE49-F238E27FC236}">
                <a16:creationId xmlns:a16="http://schemas.microsoft.com/office/drawing/2014/main" id="{5BBDC237-95B7-AB02-3050-150082340FB9}"/>
              </a:ext>
            </a:extLst>
          </p:cNvPr>
          <p:cNvSpPr txBox="1"/>
          <p:nvPr/>
        </p:nvSpPr>
        <p:spPr>
          <a:xfrm>
            <a:off x="4066880" y="4083924"/>
            <a:ext cx="761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Ден </a:t>
            </a:r>
            <a:r>
              <a:rPr lang="en-US" dirty="0"/>
              <a:t>0</a:t>
            </a:r>
            <a:endParaRPr lang="bg-BG" dirty="0"/>
          </a:p>
        </p:txBody>
      </p:sp>
      <p:sp>
        <p:nvSpPr>
          <p:cNvPr id="22" name="Текстово поле 21">
            <a:extLst>
              <a:ext uri="{FF2B5EF4-FFF2-40B4-BE49-F238E27FC236}">
                <a16:creationId xmlns:a16="http://schemas.microsoft.com/office/drawing/2014/main" id="{30D05461-9FED-950E-DC4F-5FEC4199E10D}"/>
              </a:ext>
            </a:extLst>
          </p:cNvPr>
          <p:cNvSpPr txBox="1"/>
          <p:nvPr/>
        </p:nvSpPr>
        <p:spPr>
          <a:xfrm>
            <a:off x="6952444" y="4083924"/>
            <a:ext cx="761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Ден </a:t>
            </a:r>
            <a:r>
              <a:rPr lang="en-US" dirty="0"/>
              <a:t>1</a:t>
            </a:r>
            <a:endParaRPr lang="bg-BG" dirty="0"/>
          </a:p>
        </p:txBody>
      </p:sp>
      <p:sp>
        <p:nvSpPr>
          <p:cNvPr id="23" name="Текстово поле 22">
            <a:extLst>
              <a:ext uri="{FF2B5EF4-FFF2-40B4-BE49-F238E27FC236}">
                <a16:creationId xmlns:a16="http://schemas.microsoft.com/office/drawing/2014/main" id="{789CB919-D9C8-611E-8993-CB4C52297FAC}"/>
              </a:ext>
            </a:extLst>
          </p:cNvPr>
          <p:cNvSpPr txBox="1"/>
          <p:nvPr/>
        </p:nvSpPr>
        <p:spPr>
          <a:xfrm>
            <a:off x="10146197" y="4048254"/>
            <a:ext cx="761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Ден </a:t>
            </a:r>
            <a:r>
              <a:rPr lang="en-US" dirty="0"/>
              <a:t>2</a:t>
            </a:r>
            <a:endParaRPr lang="bg-BG" dirty="0"/>
          </a:p>
        </p:txBody>
      </p:sp>
      <p:sp>
        <p:nvSpPr>
          <p:cNvPr id="27" name="Текстово поле 26">
            <a:extLst>
              <a:ext uri="{FF2B5EF4-FFF2-40B4-BE49-F238E27FC236}">
                <a16:creationId xmlns:a16="http://schemas.microsoft.com/office/drawing/2014/main" id="{B7DE6507-B6A5-F93B-22D2-782BF456442E}"/>
              </a:ext>
            </a:extLst>
          </p:cNvPr>
          <p:cNvSpPr txBox="1"/>
          <p:nvPr/>
        </p:nvSpPr>
        <p:spPr>
          <a:xfrm>
            <a:off x="798261" y="4625757"/>
            <a:ext cx="23185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- Подготовка преди състезанието</a:t>
            </a:r>
          </a:p>
          <a:p>
            <a:r>
              <a:rPr lang="bg-BG" dirty="0"/>
              <a:t>- Избирането на технологиите и</a:t>
            </a:r>
            <a:r>
              <a:rPr lang="en-US" dirty="0"/>
              <a:t> (</a:t>
            </a:r>
            <a:r>
              <a:rPr lang="bg-BG" dirty="0"/>
              <a:t>уж</a:t>
            </a:r>
            <a:r>
              <a:rPr lang="en-US" dirty="0"/>
              <a:t>)</a:t>
            </a:r>
            <a:r>
              <a:rPr lang="bg-BG" dirty="0"/>
              <a:t> ученето им</a:t>
            </a:r>
          </a:p>
        </p:txBody>
      </p:sp>
      <p:sp>
        <p:nvSpPr>
          <p:cNvPr id="28" name="Текстово поле 27">
            <a:extLst>
              <a:ext uri="{FF2B5EF4-FFF2-40B4-BE49-F238E27FC236}">
                <a16:creationId xmlns:a16="http://schemas.microsoft.com/office/drawing/2014/main" id="{3B31AB63-9512-6C19-FB12-27951888489F}"/>
              </a:ext>
            </a:extLst>
          </p:cNvPr>
          <p:cNvSpPr txBox="1"/>
          <p:nvPr/>
        </p:nvSpPr>
        <p:spPr>
          <a:xfrm>
            <a:off x="3156156" y="4453256"/>
            <a:ext cx="30381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- Трагични опити да оправим някаква грешка в </a:t>
            </a:r>
            <a:r>
              <a:rPr lang="en-US" dirty="0"/>
              <a:t>backend-a</a:t>
            </a:r>
            <a:endParaRPr lang="bg-BG" dirty="0"/>
          </a:p>
          <a:p>
            <a:r>
              <a:rPr lang="en-US" dirty="0"/>
              <a:t>- </a:t>
            </a:r>
            <a:r>
              <a:rPr lang="bg-BG" dirty="0"/>
              <a:t>Работа по </a:t>
            </a:r>
            <a:r>
              <a:rPr lang="en-US" dirty="0"/>
              <a:t>frontend-a</a:t>
            </a:r>
          </a:p>
          <a:p>
            <a:r>
              <a:rPr lang="en-US" dirty="0"/>
              <a:t>- </a:t>
            </a:r>
            <a:r>
              <a:rPr lang="bg-BG" dirty="0"/>
              <a:t>Презентация, </a:t>
            </a:r>
            <a:r>
              <a:rPr lang="en-US" dirty="0"/>
              <a:t>README</a:t>
            </a:r>
          </a:p>
          <a:p>
            <a:r>
              <a:rPr lang="en-US" dirty="0"/>
              <a:t>- login/register system</a:t>
            </a:r>
          </a:p>
          <a:p>
            <a:r>
              <a:rPr lang="en-US" dirty="0"/>
              <a:t>- </a:t>
            </a:r>
            <a:r>
              <a:rPr lang="bg-BG" dirty="0"/>
              <a:t>Опит да направим чат система</a:t>
            </a:r>
            <a:endParaRPr lang="en-US" dirty="0"/>
          </a:p>
        </p:txBody>
      </p:sp>
      <p:sp>
        <p:nvSpPr>
          <p:cNvPr id="29" name="Текстово поле 28">
            <a:extLst>
              <a:ext uri="{FF2B5EF4-FFF2-40B4-BE49-F238E27FC236}">
                <a16:creationId xmlns:a16="http://schemas.microsoft.com/office/drawing/2014/main" id="{5AA01EEB-3237-9560-793F-A8D570FEC3E3}"/>
              </a:ext>
            </a:extLst>
          </p:cNvPr>
          <p:cNvSpPr txBox="1"/>
          <p:nvPr/>
        </p:nvSpPr>
        <p:spPr>
          <a:xfrm>
            <a:off x="9566787" y="4509416"/>
            <a:ext cx="20746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- Презентиране</a:t>
            </a:r>
          </a:p>
          <a:p>
            <a:r>
              <a:rPr lang="bg-BG" dirty="0"/>
              <a:t>- Ядене на сладолед (за утеха или</a:t>
            </a:r>
            <a:r>
              <a:rPr lang="en-US" dirty="0"/>
              <a:t> </a:t>
            </a:r>
            <a:r>
              <a:rPr lang="bg-BG" dirty="0"/>
              <a:t>за празнуване)</a:t>
            </a:r>
          </a:p>
        </p:txBody>
      </p:sp>
    </p:spTree>
    <p:extLst>
      <p:ext uri="{BB962C8B-B14F-4D97-AF65-F5344CB8AC3E}">
        <p14:creationId xmlns:p14="http://schemas.microsoft.com/office/powerpoint/2010/main" val="436173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3A160D0-C42E-1F82-FDE9-6727DB880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Нашият екип</a:t>
            </a:r>
          </a:p>
        </p:txBody>
      </p:sp>
      <p:pic>
        <p:nvPicPr>
          <p:cNvPr id="10" name="Картина 9">
            <a:extLst>
              <a:ext uri="{FF2B5EF4-FFF2-40B4-BE49-F238E27FC236}">
                <a16:creationId xmlns:a16="http://schemas.microsoft.com/office/drawing/2014/main" id="{6D80B69D-A96D-0B33-9B8F-94D5837C0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0249" y="1795012"/>
            <a:ext cx="2461473" cy="2476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Картина 11">
            <a:extLst>
              <a:ext uri="{FF2B5EF4-FFF2-40B4-BE49-F238E27FC236}">
                <a16:creationId xmlns:a16="http://schemas.microsoft.com/office/drawing/2014/main" id="{B8B88E51-E094-494A-3DFD-4520C94A5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233" y="4010902"/>
            <a:ext cx="2423370" cy="24538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Картина 3" descr="Картина, която съдържа дрехи, Човешко лице, човек, Слушалки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96E7A6DF-3E57-3051-4A60-65E7D6BBEC1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6773" b="11402"/>
          <a:stretch/>
        </p:blipFill>
        <p:spPr>
          <a:xfrm>
            <a:off x="1245126" y="1814063"/>
            <a:ext cx="2317203" cy="24964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Картина 6" descr="Картина, която съдържа Човешко лице, човек, мъж, лаптоп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0EFCC11E-ED99-7A04-D6AA-076FA1A1CB9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0963" b="28445"/>
          <a:stretch/>
        </p:blipFill>
        <p:spPr>
          <a:xfrm>
            <a:off x="4847507" y="1796920"/>
            <a:ext cx="2765621" cy="2513642"/>
          </a:xfrm>
          <a:prstGeom prst="rect">
            <a:avLst/>
          </a:prstGeom>
        </p:spPr>
      </p:pic>
      <p:pic>
        <p:nvPicPr>
          <p:cNvPr id="11" name="Картина 10" descr="Картина, която съдържа човек, Човешко лице, мъж, на закрито&#10;&#10;Генерираното от ИИ съдържание може да е неправилно.">
            <a:extLst>
              <a:ext uri="{FF2B5EF4-FFF2-40B4-BE49-F238E27FC236}">
                <a16:creationId xmlns:a16="http://schemas.microsoft.com/office/drawing/2014/main" id="{FB4751CB-9D29-FAAF-C38B-7A6B5993BC0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9019" b="33185"/>
          <a:stretch/>
        </p:blipFill>
        <p:spPr>
          <a:xfrm>
            <a:off x="7117091" y="4010902"/>
            <a:ext cx="2803894" cy="243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9040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Верига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О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TM04033919[[fn=Верига]]</Template>
  <TotalTime>248</TotalTime>
  <Words>254</Words>
  <Application>Microsoft Office PowerPoint</Application>
  <PresentationFormat>Широк екран</PresentationFormat>
  <Paragraphs>41</Paragraphs>
  <Slides>11</Slides>
  <Notes>3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11</vt:i4>
      </vt:variant>
    </vt:vector>
  </HeadingPairs>
  <TitlesOfParts>
    <vt:vector size="15" baseType="lpstr">
      <vt:lpstr>Aptos</vt:lpstr>
      <vt:lpstr>Arial</vt:lpstr>
      <vt:lpstr>Tw Cen MT</vt:lpstr>
      <vt:lpstr>Верига</vt:lpstr>
      <vt:lpstr>Guardian Angel</vt:lpstr>
      <vt:lpstr>Проблемът и настоящите решения</vt:lpstr>
      <vt:lpstr>Цел на проекта</vt:lpstr>
      <vt:lpstr>Нашето решение</vt:lpstr>
      <vt:lpstr>Как работи проектът</vt:lpstr>
      <vt:lpstr>Демо</vt:lpstr>
      <vt:lpstr>Използвани технологии</vt:lpstr>
      <vt:lpstr>Процес на работа</vt:lpstr>
      <vt:lpstr>Нашият екип</vt:lpstr>
      <vt:lpstr>Какво научихме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Ivaneta Ivanova</dc:creator>
  <cp:lastModifiedBy>Ivaneta Ivanova</cp:lastModifiedBy>
  <cp:revision>5</cp:revision>
  <dcterms:created xsi:type="dcterms:W3CDTF">2025-03-20T14:18:10Z</dcterms:created>
  <dcterms:modified xsi:type="dcterms:W3CDTF">2025-03-21T07:04:55Z</dcterms:modified>
</cp:coreProperties>
</file>

<file path=docProps/thumbnail.jpeg>
</file>